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56" r:id="rId2"/>
    <p:sldId id="275" r:id="rId3"/>
    <p:sldId id="269" r:id="rId4"/>
    <p:sldId id="273" r:id="rId5"/>
    <p:sldId id="258" r:id="rId6"/>
    <p:sldId id="259" r:id="rId7"/>
    <p:sldId id="277" r:id="rId8"/>
    <p:sldId id="279" r:id="rId9"/>
    <p:sldId id="284" r:id="rId10"/>
    <p:sldId id="281" r:id="rId11"/>
    <p:sldId id="280" r:id="rId12"/>
    <p:sldId id="292" r:id="rId13"/>
    <p:sldId id="265" r:id="rId14"/>
    <p:sldId id="264" r:id="rId15"/>
    <p:sldId id="266" r:id="rId16"/>
    <p:sldId id="267" r:id="rId17"/>
    <p:sldId id="260" r:id="rId18"/>
    <p:sldId id="289" r:id="rId19"/>
    <p:sldId id="290" r:id="rId20"/>
    <p:sldId id="291" r:id="rId21"/>
    <p:sldId id="268" r:id="rId22"/>
    <p:sldId id="282" r:id="rId23"/>
    <p:sldId id="285" r:id="rId24"/>
    <p:sldId id="286" r:id="rId25"/>
    <p:sldId id="293" r:id="rId2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74" autoAdjust="0"/>
    <p:restoredTop sz="94660"/>
  </p:normalViewPr>
  <p:slideViewPr>
    <p:cSldViewPr>
      <p:cViewPr varScale="1">
        <p:scale>
          <a:sx n="86" d="100"/>
          <a:sy n="86" d="100"/>
        </p:scale>
        <p:origin x="294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8971-2B54-48EE-8DD7-6967F6FE0D5A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6703-AFD1-4693-A42E-CD194C239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5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6703-AFD1-4693-A42E-CD194C2390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6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6703-AFD1-4693-A42E-CD194C2390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6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08497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1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3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16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9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83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9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EC49175-1816-489D-8FEC-07351ED8EC9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B63209-D3D7-4FFE-9FF4-375EB92C3E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hyperlink" Target="http://readingisthewayup.org/program-funds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197" y="2895600"/>
            <a:ext cx="3200401" cy="1889674"/>
          </a:xfrm>
        </p:spPr>
        <p:txBody>
          <a:bodyPr>
            <a:normAutofit/>
          </a:bodyPr>
          <a:lstStyle/>
          <a:p>
            <a:r>
              <a:rPr lang="en-US" sz="2700" b="1" dirty="0"/>
              <a:t>Raising Funds &amp; Support for your School Garden</a:t>
            </a:r>
            <a:r>
              <a:rPr lang="en-US" b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4419601"/>
            <a:ext cx="2819400" cy="12191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Presenter	: Tammy Freeman</a:t>
            </a:r>
          </a:p>
          <a:p>
            <a:r>
              <a:rPr lang="en-US" dirty="0"/>
              <a:t>Caughlin Ranch Elementary School Garden Coordinator</a:t>
            </a:r>
          </a:p>
          <a:p>
            <a:r>
              <a:rPr lang="en-US" dirty="0"/>
              <a:t>Date:  1/14/2017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2826328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51" y="381000"/>
            <a:ext cx="1839695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838199"/>
            <a:ext cx="6673174" cy="1290861"/>
          </a:xfrm>
        </p:spPr>
        <p:txBody>
          <a:bodyPr/>
          <a:lstStyle/>
          <a:p>
            <a:r>
              <a:rPr lang="en-US" dirty="0"/>
              <a:t>Department of Fish &amp; Wildlife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44804" cy="3651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Worked with Michelle Hunt on planning and installing a Native Pollinator Habitat adjacent to our school garden.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Dept. of Fish &amp; Wildlife met with WCSD officials and obtained approval for the installation of over 90 blooming plants native to the Great Basin area.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1371599"/>
            <a:ext cx="6673174" cy="757461"/>
          </a:xfrm>
        </p:spPr>
        <p:txBody>
          <a:bodyPr/>
          <a:lstStyle/>
          <a:p>
            <a:r>
              <a:rPr lang="en-US" dirty="0"/>
              <a:t>Nevada Chapter AGC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286000"/>
            <a:ext cx="2819400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06" y="4399165"/>
            <a:ext cx="28448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8400"/>
            <a:ext cx="2870199" cy="2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6784"/>
            <a:ext cx="6673174" cy="1560716"/>
          </a:xfrm>
        </p:spPr>
        <p:txBody>
          <a:bodyPr/>
          <a:lstStyle/>
          <a:p>
            <a:r>
              <a:rPr lang="en-US" dirty="0"/>
              <a:t>Laxalt &amp; McIver</a:t>
            </a:r>
          </a:p>
        </p:txBody>
      </p:sp>
      <p:sp>
        <p:nvSpPr>
          <p:cNvPr id="7" name="AutoShape 6" descr="https://us-mg6.mail.yahoo.com/ya/download?mid=2%5f0%5f0%5f1%5f1%5fAHkaDUwADgCkWHmEowjCMDub9KI&amp;m=YaDownload&amp;pid=2.2&amp;fid=Inbox&amp;inline=1&amp;appid=YahooMailBasic&amp;uploadId=SU1HXzQxODkuSlB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https://us-mg6.mail.yahoo.com/ya/download?mid=2%5f0%5f0%5f1%5f1%5fAHkaDUwADgCkWHmEowjCMDub9KI&amp;m=YaDownload&amp;pid=2.2&amp;fid=Inbox&amp;inline=1&amp;appid=YahooMailBasic&amp;uploadId=SU1HXzQxODkuSlBH"/>
          <p:cNvSpPr>
            <a:spLocks noChangeAspect="1" noChangeArrowheads="1"/>
          </p:cNvSpPr>
          <p:nvPr/>
        </p:nvSpPr>
        <p:spPr bwMode="auto">
          <a:xfrm>
            <a:off x="1905000" y="3429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886200" cy="4245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5355" y="2600325"/>
            <a:ext cx="4038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669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0"/>
            <a:ext cx="6673174" cy="1560716"/>
          </a:xfrm>
        </p:spPr>
        <p:txBody>
          <a:bodyPr/>
          <a:lstStyle/>
          <a:p>
            <a:r>
              <a:rPr lang="en-US" b="1" dirty="0"/>
              <a:t>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081945"/>
            <a:ext cx="7772400" cy="36576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Submit completed &amp; signed WCSD grant form to grant department for approval, if you are applying under your school’s FEIN number. Form can be pulled up WCSD website.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Marianne Reger, WCSD Grant Writer,  775-348-0356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Non-profit Parent Teacher Associations (PTA/PFA) can submit grants directly without seeking WCSD approval.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STAY POSITIVE AND DON’T TAKE REJECTION PERSONAL.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6948544" cy="1103864"/>
          </a:xfrm>
        </p:spPr>
        <p:txBody>
          <a:bodyPr>
            <a:normAutofit/>
          </a:bodyPr>
          <a:lstStyle/>
          <a:p>
            <a:r>
              <a:rPr lang="en-US" sz="3100" b="1" dirty="0"/>
              <a:t>CRES Applied for several grants including the following: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591" y="2438400"/>
            <a:ext cx="6906409" cy="36228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Annie’s Homegrown- REJECTED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Jamba Juice- REJECTED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Karma for Cara Micro Grants (students can apply)- REJECTED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Lowes Toolbox- REJECTED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Natures Everywhere- REJECTED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Reading is the Way Up- AWARDED!!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Whole Kids Garden- AWARDED!!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371600"/>
            <a:ext cx="7382434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Whole Foods Kids- $2,000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8400"/>
            <a:ext cx="5638800" cy="4009814"/>
          </a:xfrm>
        </p:spPr>
      </p:pic>
    </p:spTree>
    <p:extLst>
      <p:ext uri="{BB962C8B-B14F-4D97-AF65-F5344CB8AC3E}">
        <p14:creationId xmlns:p14="http://schemas.microsoft.com/office/powerpoint/2010/main" val="11679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7056"/>
            <a:ext cx="8763000" cy="129694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Reading is the Way Up</a:t>
            </a:r>
            <a:br>
              <a:rPr lang="en-US" sz="2800" b="1" dirty="0"/>
            </a:br>
            <a:r>
              <a:rPr lang="en-US" sz="2800" u="sng" dirty="0">
                <a:hlinkClick r:id="rId2"/>
              </a:rPr>
              <a:t>http://readingisthewayup.org/program-funds-2/  </a:t>
            </a:r>
            <a:br>
              <a:rPr lang="en-US" sz="2800" b="1" dirty="0"/>
            </a:br>
            <a:r>
              <a:rPr lang="en-US" sz="2800" b="1" dirty="0"/>
              <a:t>AWARDED:  $1,500</a:t>
            </a:r>
            <a:r>
              <a:rPr lang="en-US" sz="2800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25576"/>
            <a:ext cx="3036676" cy="108497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80487"/>
            <a:ext cx="2667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73" y="3061583"/>
            <a:ext cx="2082989" cy="2853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6" y="4267200"/>
            <a:ext cx="2503776" cy="2270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8" y="1717263"/>
            <a:ext cx="2268249" cy="2169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82" y="1752755"/>
            <a:ext cx="2283866" cy="18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2286000"/>
          </a:xfrm>
        </p:spPr>
        <p:txBody>
          <a:bodyPr>
            <a:normAutofit/>
          </a:bodyPr>
          <a:lstStyle/>
          <a:p>
            <a:br>
              <a:rPr lang="en-US" sz="3600" b="1" dirty="0"/>
            </a:br>
            <a:r>
              <a:rPr lang="en-US" sz="3600" b="1" dirty="0"/>
              <a:t>Dolan Auto Group</a:t>
            </a:r>
            <a:br>
              <a:rPr lang="en-US" sz="3600" b="1" dirty="0"/>
            </a:br>
            <a:r>
              <a:rPr lang="en-US" sz="3600" b="1" dirty="0"/>
              <a:t>Class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00884"/>
            <a:ext cx="4572000" cy="42169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$60,000 will be divided amongst </a:t>
            </a:r>
            <a:r>
              <a:rPr lang="en-US" sz="2400" dirty="0">
                <a:solidFill>
                  <a:srgbClr val="FF0000"/>
                </a:solidFill>
              </a:rPr>
              <a:t>12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classrooms</a:t>
            </a:r>
            <a:r>
              <a:rPr lang="en-US" sz="2400" dirty="0"/>
              <a:t>. Four elementary, Four middle and Four High School classrooms will each receive $5,000.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Funds are intended to go directly to the </a:t>
            </a:r>
            <a:r>
              <a:rPr lang="en-US" sz="2400" dirty="0">
                <a:solidFill>
                  <a:srgbClr val="FF0000"/>
                </a:solidFill>
              </a:rPr>
              <a:t>classroom</a:t>
            </a:r>
            <a:r>
              <a:rPr lang="en-US" sz="2400" dirty="0"/>
              <a:t> putting in the work vs. to the school.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00884"/>
            <a:ext cx="3695700" cy="369570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36576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8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1447800"/>
            <a:ext cx="6673174" cy="1560716"/>
          </a:xfrm>
        </p:spPr>
        <p:txBody>
          <a:bodyPr/>
          <a:lstStyle/>
          <a:p>
            <a:r>
              <a:rPr lang="en-US" dirty="0"/>
              <a:t>Judging Criteria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665" y="2438400"/>
            <a:ext cx="6949404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/>
              <a:t>Each classroom's project will be anonymously graded by designated community members based on the following criteria. We will ask the appointed judges to grade each segment of the project on a 1 to 10 point scale.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project had a positive impact on members of our community and/or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There were measurable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project was creative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project was promoted and shared throughout the school and/or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Student involvement was maintained throughout all aspects of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project allowed students to learn about the importance of giving 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project incorporated community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4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1447799"/>
            <a:ext cx="6673174" cy="681261"/>
          </a:xfrm>
        </p:spPr>
        <p:txBody>
          <a:bodyPr/>
          <a:lstStyle/>
          <a:p>
            <a:r>
              <a:rPr lang="en-US" dirty="0"/>
              <a:t>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7254204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Classrooms will need to submit the following information by the deadline provided: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 explanation of their project (no longer than one page)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Video (no longer than 2 minutes) of their project (mp3 format)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Measurable Results (How many items did you collect? How many people did you impact? What improvements did you make?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Explanation of how you promoted/executed your project.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children from your class assisted in the project?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will your classroom use the $5,000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2-3 pictures of the children in your classroom engaging in the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9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6673174" cy="1560716"/>
          </a:xfrm>
        </p:spPr>
        <p:txBody>
          <a:bodyPr/>
          <a:lstStyle/>
          <a:p>
            <a:r>
              <a:rPr lang="en-US" dirty="0"/>
              <a:t>Speaking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My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School Garden Prep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Fundraising at the School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Partnerships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CRES School Garden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1447799"/>
            <a:ext cx="6673174" cy="681261"/>
          </a:xfrm>
        </p:spPr>
        <p:txBody>
          <a:bodyPr/>
          <a:lstStyle/>
          <a:p>
            <a:r>
              <a:rPr lang="en-US" dirty="0"/>
              <a:t>Timeline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686800" cy="365150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March 6, 2017:  Submissions 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March 13, 2017:  Judges are provided with the information needed to determine their grading criteria.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March 14, 2017:  Winners announced via Dolan Auto Group's Facebook page and posted on DolanAutoGroup.com. Checks will be delivered by Dolan Auto Group AFTER Spring Break.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Contact Info:  Ashton Hutton  775-384-5217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https://www.dolanautogroup.com/dolan-difference/community/Class-Project/2017.htm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1981200" y="152400"/>
            <a:ext cx="707735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CRES School Garden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 raised garden beds 4ft x 8ft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Native Pollinator Habitat approximately 1,700 sqft &amp; over 90 native plants.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369515" cy="3787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55846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9650" y="2190750"/>
            <a:ext cx="47244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6575" y="1495425"/>
            <a:ext cx="4851400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1300" y="14478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4999"/>
            <a:ext cx="44196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1063"/>
            <a:ext cx="4143831" cy="31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417" y="2590800"/>
            <a:ext cx="4419600" cy="3962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Mother of 11 year 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Inspired by my daughter to put in a garden area.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gardening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Involved with school fundraising at the PFA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Volunteer Art Teacher at CRES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Advocate for outdoor education</a:t>
            </a:r>
          </a:p>
        </p:txBody>
      </p:sp>
      <p:pic>
        <p:nvPicPr>
          <p:cNvPr id="1026" name="Picture 2" descr="https://scontent-lax3-1.xx.fbcdn.net/hphotos-xpa1/v/t1.0-9/10387710_876474289051993_4320134893297197071_n.jpg?oh=b2eb833608c344b5a130712b9450c960&amp;oe=57756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7674"/>
            <a:ext cx="1905000" cy="25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2" y="1413068"/>
            <a:ext cx="670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School Garden Prep Work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556068"/>
            <a:ext cx="5562600" cy="38931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Gain support from your Principal.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Attend staff meetings.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Attend PFA meetings.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Talk to students and families.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with WCSD Remodel Department on School Garden Proposal and obtain approval BEFORE starting your project.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2749862" cy="17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52968"/>
            <a:ext cx="7848600" cy="148486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Fundraising at the School Level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743200"/>
            <a:ext cx="3546763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438400"/>
            <a:ext cx="4572000" cy="426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Garden Bingo Night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Skate Nights at Roller Kingdom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Yogurt Beach Give Back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Restaurant Give Back Night Partners:  Chilis, Eclipse Pizza, La Cucina, Red Robin, Java Ship Coffee Truck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 Dig School Garden T-Shirt Sales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3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329544" cy="17155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Community Partners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Urban Roots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438400"/>
            <a:ext cx="4587204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Pre-garden support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PFA fundraising supports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Fall/Spring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 Week Program for all grades including special needs students.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 total classes per classroom held in the garden area.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Working towards getting students and staff to take ownership of the area.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67250"/>
            <a:ext cx="2667000" cy="200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2667000" cy="20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0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824344"/>
            <a:ext cx="6673174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Western Nevada Supply &amp;</a:t>
            </a:r>
            <a:br>
              <a:rPr lang="en-US" dirty="0"/>
            </a:br>
            <a:r>
              <a:rPr lang="en-US" dirty="0"/>
              <a:t>Anything Grows Hydroponics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21004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02" y="2828405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5555"/>
            <a:ext cx="3467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1295399"/>
            <a:ext cx="6673174" cy="833661"/>
          </a:xfrm>
        </p:spPr>
        <p:txBody>
          <a:bodyPr/>
          <a:lstStyle/>
          <a:p>
            <a:r>
              <a:rPr lang="en-US" dirty="0"/>
              <a:t>Home Depot &amp; Scotts Lawn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0"/>
            <a:ext cx="3899900" cy="292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89118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Oxborro Landscaping Materials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996</TotalTime>
  <Words>663</Words>
  <Application>Microsoft Office PowerPoint</Application>
  <PresentationFormat>On-screen Show (4:3)</PresentationFormat>
  <Paragraphs>95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Schoolbook</vt:lpstr>
      <vt:lpstr>Corbel</vt:lpstr>
      <vt:lpstr>Feathered</vt:lpstr>
      <vt:lpstr>Raising Funds &amp; Support for your School Garden </vt:lpstr>
      <vt:lpstr>Speaking Points</vt:lpstr>
      <vt:lpstr>My Background</vt:lpstr>
      <vt:lpstr>School Garden Prep Work </vt:lpstr>
      <vt:lpstr> Fundraising at the School Level</vt:lpstr>
      <vt:lpstr>Community Partners  Urban Roots </vt:lpstr>
      <vt:lpstr>Western Nevada Supply &amp; Anything Grows Hydroponics </vt:lpstr>
      <vt:lpstr>Home Depot &amp; Scotts Lawn</vt:lpstr>
      <vt:lpstr>Oxborro Landscaping Materials </vt:lpstr>
      <vt:lpstr>Department of Fish &amp; Wildlife </vt:lpstr>
      <vt:lpstr>Nevada Chapter AGC</vt:lpstr>
      <vt:lpstr>Laxalt &amp; McIver</vt:lpstr>
      <vt:lpstr>Grants</vt:lpstr>
      <vt:lpstr>CRES Applied for several grants including the following: </vt:lpstr>
      <vt:lpstr>Whole Foods Kids- $2,000</vt:lpstr>
      <vt:lpstr>Reading is the Way Up http://readingisthewayup.org/program-funds-2/   AWARDED:  $1,500 </vt:lpstr>
      <vt:lpstr> Dolan Auto Group Class Project</vt:lpstr>
      <vt:lpstr>Judging Criteria </vt:lpstr>
      <vt:lpstr>Submissions</vt:lpstr>
      <vt:lpstr>Timeline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Funds for your school Garden</dc:title>
  <dc:creator>tammy freeman</dc:creator>
  <cp:lastModifiedBy>Madison Freeman</cp:lastModifiedBy>
  <cp:revision>80</cp:revision>
  <cp:lastPrinted>2017-01-13T20:27:54Z</cp:lastPrinted>
  <dcterms:created xsi:type="dcterms:W3CDTF">2016-03-28T19:49:15Z</dcterms:created>
  <dcterms:modified xsi:type="dcterms:W3CDTF">2017-01-14T02:39:56Z</dcterms:modified>
</cp:coreProperties>
</file>